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8"/>
  </p:notesMasterIdLst>
  <p:sldIdLst>
    <p:sldId id="378" r:id="rId2"/>
    <p:sldId id="379" r:id="rId3"/>
    <p:sldId id="380" r:id="rId4"/>
    <p:sldId id="381" r:id="rId5"/>
    <p:sldId id="382" r:id="rId6"/>
    <p:sldId id="38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15538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124261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257443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142651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53042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136277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5.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Lyvrim (Homme Fleurit) sont des humanoïdes à l’aspect végétal qui ont emprunté le portail de la déchirure temporelle qui apparu lors de l’invocation du Voile d’Ombre.</a:t>
            </a:r>
          </a:p>
          <a:p>
            <a:pPr marL="102870"/>
            <a:r>
              <a:rPr lang="fr-FR" b="1" dirty="0"/>
              <a:t>Les Lyvrim ont très vite été reconnus comme étant d’excellents alchimistes.</a:t>
            </a:r>
          </a:p>
          <a:p>
            <a:pPr marL="102870"/>
            <a:r>
              <a:rPr lang="fr-FR" b="1" dirty="0"/>
              <a:t>Les Lyvrim ont également été acceptés par la majorité des races communes de Thenesios.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0898" name="Picture 2">
            <a:extLst>
              <a:ext uri="{FF2B5EF4-FFF2-40B4-BE49-F238E27FC236}">
                <a16:creationId xmlns:a16="http://schemas.microsoft.com/office/drawing/2014/main" id="{9C1C6163-B0E0-4CD0-B04B-939F9533D46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Lyvrim</a:t>
            </a:r>
          </a:p>
        </p:txBody>
      </p:sp>
    </p:spTree>
    <p:extLst>
      <p:ext uri="{BB962C8B-B14F-4D97-AF65-F5344CB8AC3E}">
        <p14:creationId xmlns:p14="http://schemas.microsoft.com/office/powerpoint/2010/main" val="87243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Keel</a:t>
            </a:r>
            <a:r>
              <a:rPr lang="fr-FR" b="1" dirty="0"/>
              <a:t> sont des humanoïdes marins grands et fins. Ils ont empruntés le portail de la déchirure temporelle apparu à l’invocation du Voile d’Ombre. Ils sont apparus sur une île paradisiaque au sud de </a:t>
            </a:r>
            <a:r>
              <a:rPr lang="fr-FR" b="1" dirty="0" err="1"/>
              <a:t>Kalemdan</a:t>
            </a:r>
            <a:r>
              <a:rPr lang="fr-FR" b="1" dirty="0"/>
              <a:t>. Les races Rim et les races Leth hésitent à les appeler </a:t>
            </a:r>
            <a:r>
              <a:rPr lang="fr-FR" b="1" dirty="0" err="1"/>
              <a:t>keelrim</a:t>
            </a:r>
            <a:r>
              <a:rPr lang="fr-FR" b="1" dirty="0"/>
              <a:t> ou </a:t>
            </a:r>
            <a:r>
              <a:rPr lang="fr-FR" b="1" dirty="0" err="1"/>
              <a:t>Keelleth</a:t>
            </a:r>
            <a:r>
              <a:rPr lang="fr-FR" b="1" dirty="0"/>
              <a:t>.</a:t>
            </a:r>
          </a:p>
          <a:p>
            <a:pPr marL="102870"/>
            <a:r>
              <a:rPr lang="fr-FR" b="1" dirty="0"/>
              <a:t>Les </a:t>
            </a:r>
            <a:r>
              <a:rPr lang="fr-FR" b="1" dirty="0" err="1"/>
              <a:t>Keel</a:t>
            </a:r>
            <a:r>
              <a:rPr lang="fr-FR" b="1" dirty="0"/>
              <a:t> sont assez fourbes et ont une réputation de malfrats.</a:t>
            </a:r>
          </a:p>
          <a:p>
            <a:pPr marL="102870"/>
            <a:r>
              <a:rPr lang="fr-FR" b="1" dirty="0"/>
              <a:t>L’</a:t>
            </a:r>
            <a:r>
              <a:rPr lang="fr-FR" b="1" dirty="0" err="1"/>
              <a:t>aquamancie</a:t>
            </a:r>
            <a:r>
              <a:rPr lang="fr-FR" b="1" dirty="0"/>
              <a:t> des </a:t>
            </a:r>
            <a:r>
              <a:rPr lang="fr-FR" b="1" dirty="0" err="1"/>
              <a:t>Keel</a:t>
            </a:r>
            <a:r>
              <a:rPr lang="fr-FR" b="1" dirty="0"/>
              <a:t> est cependant reconnue comme étant l’une des plus puissante de Thenesios.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9874" name="Picture 2">
            <a:extLst>
              <a:ext uri="{FF2B5EF4-FFF2-40B4-BE49-F238E27FC236}">
                <a16:creationId xmlns:a16="http://schemas.microsoft.com/office/drawing/2014/main" id="{019AF420-B7C3-4786-A618-38B2D58AEED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6473" y="0"/>
            <a:ext cx="28403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Keel</a:t>
            </a:r>
          </a:p>
        </p:txBody>
      </p:sp>
    </p:spTree>
    <p:extLst>
      <p:ext uri="{BB962C8B-B14F-4D97-AF65-F5344CB8AC3E}">
        <p14:creationId xmlns:p14="http://schemas.microsoft.com/office/powerpoint/2010/main" val="17652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85000" lnSpcReduction="20000"/>
          </a:bodyPr>
          <a:lstStyle/>
          <a:p>
            <a:pPr marL="102870"/>
            <a:r>
              <a:rPr lang="fr-FR" b="1" dirty="0"/>
              <a:t>Les Morocyrn (Nature du Ciel) sont une race qui traversa le portail de la déchirure temporelle durant l’invocation du Voile d’Ombre. Ils sont de taille humaine, ont de grandes oreilles dont l’extrémité est faite de fourrure. Leur peau est gris pâle, leurs yeux sont soit ambrés soit marrons. Le haut de leurs hanches se trouvent deux petites ailes qu’ils utilisent presque jamais. Leurs cheveux sont extrêmement longs et sont de même couleur que la fourrure sur leurs oreilles et que leurs plumes. Cette couleur peut variée d’innombrables teintes. Leurs pieds sont des pattes d’oiseaux. Ils vivent dans une société basée sur l’impérialisme similaire à celui des Ombres.</a:t>
            </a:r>
          </a:p>
          <a:p>
            <a:pPr marL="102870"/>
            <a:r>
              <a:rPr lang="fr-FR" b="1" dirty="0"/>
              <a:t>Les Morocyrn ont reçus leur nom car ils ressemblent à une espèce de croisement entre un </a:t>
            </a:r>
            <a:r>
              <a:rPr lang="fr-FR" b="1" dirty="0" err="1"/>
              <a:t>Tengrim</a:t>
            </a:r>
            <a:r>
              <a:rPr lang="fr-FR" b="1" dirty="0"/>
              <a:t> et un </a:t>
            </a:r>
            <a:r>
              <a:rPr lang="fr-FR" b="1" dirty="0" err="1"/>
              <a:t>Cyrnleth</a:t>
            </a:r>
            <a:r>
              <a:rPr lang="fr-FR" b="1" dirty="0"/>
              <a:t>.</a:t>
            </a:r>
          </a:p>
          <a:p>
            <a:pPr marL="102870"/>
            <a:r>
              <a:rPr lang="fr-FR" b="1" dirty="0"/>
              <a:t>On raconte que les Morocyrn vivent avec les </a:t>
            </a:r>
            <a:r>
              <a:rPr lang="fr-FR" b="1" dirty="0" err="1"/>
              <a:t>Danleth</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8850" name="Picture 2">
            <a:extLst>
              <a:ext uri="{FF2B5EF4-FFF2-40B4-BE49-F238E27FC236}">
                <a16:creationId xmlns:a16="http://schemas.microsoft.com/office/drawing/2014/main" id="{FA8EE834-A264-436C-AEB4-0541364A642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5670" y="0"/>
            <a:ext cx="285344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Morocyrn</a:t>
            </a:r>
          </a:p>
        </p:txBody>
      </p:sp>
    </p:spTree>
    <p:extLst>
      <p:ext uri="{BB962C8B-B14F-4D97-AF65-F5344CB8AC3E}">
        <p14:creationId xmlns:p14="http://schemas.microsoft.com/office/powerpoint/2010/main" val="161543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fr-FR" b="1" dirty="0"/>
              <a:t>Les Kovatch sont une autre race ayant empruntée le portail de la déchirure temporelle qui apparut lors de l’invocation du Voile d’Ombre. Ils possèdent 4 bras, un aspect « lézard » et le coloris de leurs écailles est soit bleu, soit pourpre, soit vert ou soit violet. Ils mesurent près de 1 mètre 90 au maximum et 1 mètre 80 au minimum à l’âge adulte. Ils vivent dans une société tribale reposant sur le respect de la nature.</a:t>
            </a:r>
          </a:p>
          <a:p>
            <a:pPr marL="102870"/>
            <a:r>
              <a:rPr lang="fr-FR" b="1" dirty="0"/>
              <a:t>Les Kovatch sont connus comme étant assez gentils envers les autres.</a:t>
            </a:r>
          </a:p>
          <a:p>
            <a:pPr marL="102870"/>
            <a:r>
              <a:rPr lang="fr-FR" b="1" dirty="0"/>
              <a:t>On raconte que leur nom signifierait « Paisible Bois » si on pouvait le traduire dans la langue commune.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7826" name="Picture 2">
            <a:extLst>
              <a:ext uri="{FF2B5EF4-FFF2-40B4-BE49-F238E27FC236}">
                <a16:creationId xmlns:a16="http://schemas.microsoft.com/office/drawing/2014/main" id="{AA99680A-135E-4D21-9EB5-EAD4444BE69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5671" y="0"/>
            <a:ext cx="283473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Kovatch</a:t>
            </a:r>
          </a:p>
        </p:txBody>
      </p:sp>
    </p:spTree>
    <p:extLst>
      <p:ext uri="{BB962C8B-B14F-4D97-AF65-F5344CB8AC3E}">
        <p14:creationId xmlns:p14="http://schemas.microsoft.com/office/powerpoint/2010/main" val="52401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Neolins sont des humanoïdes ressemblant à des Tieffelins sans leur queue et avec des cornes d’un rouge magmatique lumineux et sans écaille sur la peau. Ils font partis des races ayant traversés le portail de la déchirure temporelle lors de l’invocation du Voile d’Ombre.</a:t>
            </a:r>
          </a:p>
          <a:p>
            <a:pPr marL="102870"/>
            <a:r>
              <a:rPr lang="fr-FR" b="1" dirty="0"/>
              <a:t>Les Neolins sont acceptés plus facilement que les Tieffelins par l’absence de l’aspect draconique.</a:t>
            </a:r>
          </a:p>
          <a:p>
            <a:pPr marL="102870"/>
            <a:r>
              <a:rPr lang="fr-FR" b="1" dirty="0"/>
              <a:t>Les Neolins seraient, selon les légendes, capables de communiquer avec les Drakes et les Dragons.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6802" name="Picture 2">
            <a:extLst>
              <a:ext uri="{FF2B5EF4-FFF2-40B4-BE49-F238E27FC236}">
                <a16:creationId xmlns:a16="http://schemas.microsoft.com/office/drawing/2014/main" id="{93680D4C-62B5-4176-8BC7-CF28BF93485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Neolins</a:t>
            </a:r>
          </a:p>
        </p:txBody>
      </p:sp>
    </p:spTree>
    <p:extLst>
      <p:ext uri="{BB962C8B-B14F-4D97-AF65-F5344CB8AC3E}">
        <p14:creationId xmlns:p14="http://schemas.microsoft.com/office/powerpoint/2010/main" val="3867535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Réprouvés sont une race qui regroupe tout individu de n’importe quelle race ayant été contaminé par la noirceur de </a:t>
            </a:r>
            <a:r>
              <a:rPr lang="fr-FR" b="1" dirty="0" err="1"/>
              <a:t>Zermok</a:t>
            </a:r>
            <a:r>
              <a:rPr lang="fr-FR" b="1" dirty="0"/>
              <a:t> le maladif. Ils sont rejetés et détestés par tous car leur apparence est celle de leur race d’origine avec des difformités et un aspect presque digne d’un Torkhass.</a:t>
            </a:r>
          </a:p>
          <a:p>
            <a:pPr marL="102870"/>
            <a:r>
              <a:rPr lang="fr-FR" b="1" dirty="0"/>
              <a:t>Les Réprouvés vivent éparpillés dans les zones reculées ou peu peuplées de Thenesios.</a:t>
            </a:r>
          </a:p>
          <a:p>
            <a:pPr marL="102870"/>
            <a:r>
              <a:rPr lang="fr-FR" b="1" dirty="0"/>
              <a:t>On raconte aux enfants que les Réprouvés enlèvent les jeunes qui ne sont pas sages.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a:extLst>
              <a:ext uri="{FF2B5EF4-FFF2-40B4-BE49-F238E27FC236}">
                <a16:creationId xmlns:a16="http://schemas.microsoft.com/office/drawing/2014/main" id="{E1641B0C-CA41-4ED9-B1FF-ED991891BBF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8234F975-4605-4A72-8E8F-A82AFC482CE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4943" y="0"/>
            <a:ext cx="282237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9634" name="Picture 2">
            <a:extLst>
              <a:ext uri="{FF2B5EF4-FFF2-40B4-BE49-F238E27FC236}">
                <a16:creationId xmlns:a16="http://schemas.microsoft.com/office/drawing/2014/main" id="{8DE8D9C6-B465-4F3C-BC45-56C5A0BA63B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54809" y="0"/>
            <a:ext cx="28225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6802" name="Picture 2">
            <a:extLst>
              <a:ext uri="{FF2B5EF4-FFF2-40B4-BE49-F238E27FC236}">
                <a16:creationId xmlns:a16="http://schemas.microsoft.com/office/drawing/2014/main" id="{93680D4C-62B5-4176-8BC7-CF28BF93485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4994" name="Picture 2">
            <a:extLst>
              <a:ext uri="{FF2B5EF4-FFF2-40B4-BE49-F238E27FC236}">
                <a16:creationId xmlns:a16="http://schemas.microsoft.com/office/drawing/2014/main" id="{C4DBFE09-78B9-4048-9157-E8BD890C4A7B}"/>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45671" y="-20"/>
            <a:ext cx="2838102" cy="68580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0" y="5947684"/>
            <a:ext cx="6493164"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Réprouvés</a:t>
            </a:r>
            <a:endParaRPr lang="en-US" sz="4400" b="1" dirty="0">
              <a:solidFill>
                <a:srgbClr val="FFC000"/>
              </a:solidFill>
            </a:endParaRPr>
          </a:p>
        </p:txBody>
      </p:sp>
    </p:spTree>
    <p:extLst>
      <p:ext uri="{BB962C8B-B14F-4D97-AF65-F5344CB8AC3E}">
        <p14:creationId xmlns:p14="http://schemas.microsoft.com/office/powerpoint/2010/main" val="2021944230"/>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583</Words>
  <Application>Microsoft Office PowerPoint</Application>
  <PresentationFormat>Grand écran</PresentationFormat>
  <Paragraphs>30</Paragraphs>
  <Slides>6</Slides>
  <Notes>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Century Schoolbook</vt:lpstr>
      <vt:lpstr>Wingdings 2</vt:lpstr>
      <vt:lpstr>Vue</vt:lpstr>
      <vt:lpstr>Les Lyvrim</vt:lpstr>
      <vt:lpstr>Les Keel</vt:lpstr>
      <vt:lpstr>Les Morocyrn</vt:lpstr>
      <vt:lpstr>Les Kovatch</vt:lpstr>
      <vt:lpstr>Les Neolins</vt:lpstr>
      <vt:lpstr>Les Réprouvés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148</cp:revision>
  <dcterms:created xsi:type="dcterms:W3CDTF">2020-05-18T16:37:42Z</dcterms:created>
  <dcterms:modified xsi:type="dcterms:W3CDTF">2020-06-06T13:14:40Z</dcterms:modified>
</cp:coreProperties>
</file>